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71" r:id="rId5"/>
    <p:sldId id="272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80" r:id="rId15"/>
    <p:sldId id="270" r:id="rId16"/>
    <p:sldId id="273" r:id="rId17"/>
    <p:sldId id="274" r:id="rId18"/>
    <p:sldId id="275" r:id="rId19"/>
    <p:sldId id="278" r:id="rId20"/>
    <p:sldId id="277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9" d="100"/>
          <a:sy n="109" d="100"/>
        </p:scale>
        <p:origin x="14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8248345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933" y="0"/>
            <a:ext cx="1435012" cy="2017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CargoChain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4680764"/>
            <a:ext cx="6987645" cy="1388534"/>
          </a:xfrm>
        </p:spPr>
        <p:txBody>
          <a:bodyPr/>
          <a:lstStyle/>
          <a:p>
            <a:r>
              <a:rPr lang="en-US" dirty="0" smtClean="0"/>
              <a:t>Reinventing International Trade</a:t>
            </a:r>
          </a:p>
          <a:p>
            <a:r>
              <a:rPr lang="en-US" dirty="0" smtClean="0"/>
              <a:t>Saving Trees, Lowering Pollution, Saving Time</a:t>
            </a:r>
          </a:p>
          <a:p>
            <a:r>
              <a:rPr lang="en-US" dirty="0" smtClean="0"/>
              <a:t>Via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70600"/>
            <a:ext cx="230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Shanghai </a:t>
            </a:r>
            <a:r>
              <a:rPr lang="en-US" b="1" dirty="0" err="1"/>
              <a:t>Blockchain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err="1" smtClean="0"/>
              <a:t>Hackathon</a:t>
            </a:r>
            <a:r>
              <a:rPr lang="en-US" b="1" dirty="0" smtClean="0"/>
              <a:t>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7200" y="316230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3200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1849926"/>
            <a:ext cx="4017856" cy="2154515"/>
          </a:xfrm>
        </p:spPr>
        <p:txBody>
          <a:bodyPr anchor="t"/>
          <a:lstStyle/>
          <a:p>
            <a:r>
              <a:rPr lang="en-US" dirty="0" smtClean="0"/>
              <a:t>All Of The Paperwork Used For Trade Requires Lots Of Trees To Produce The Paper</a:t>
            </a:r>
          </a:p>
          <a:p>
            <a:r>
              <a:rPr lang="en-US" dirty="0" smtClean="0"/>
              <a:t>This </a:t>
            </a:r>
            <a:r>
              <a:rPr lang="en-US" dirty="0"/>
              <a:t>C</a:t>
            </a:r>
            <a:r>
              <a:rPr lang="en-US" dirty="0" smtClean="0"/>
              <a:t>auses Deforestation </a:t>
            </a:r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P</a:t>
            </a:r>
            <a:r>
              <a:rPr lang="en-US" dirty="0" smtClean="0"/>
              <a:t>roduces </a:t>
            </a:r>
            <a:r>
              <a:rPr lang="en-US" dirty="0"/>
              <a:t>P</a:t>
            </a:r>
            <a:r>
              <a:rPr lang="en-US" dirty="0" smtClean="0"/>
              <a:t>ollution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97" y="1849926"/>
            <a:ext cx="2943772" cy="3179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97" y="1849926"/>
            <a:ext cx="2384456" cy="3179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1" y="3928637"/>
            <a:ext cx="4164287" cy="24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❤️ Trees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44" y="2075791"/>
            <a:ext cx="4561878" cy="4654978"/>
          </a:xfrm>
        </p:spPr>
      </p:pic>
    </p:spTree>
    <p:extLst>
      <p:ext uri="{BB962C8B-B14F-4D97-AF65-F5344CB8AC3E}">
        <p14:creationId xmlns:p14="http://schemas.microsoft.com/office/powerpoint/2010/main" val="21366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❤️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5168738" cy="3124201"/>
          </a:xfrm>
        </p:spPr>
        <p:txBody>
          <a:bodyPr anchor="t"/>
          <a:lstStyle/>
          <a:p>
            <a:r>
              <a:rPr lang="en-US" smtClean="0"/>
              <a:t>Pandas Becomes Sad With No Trees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93" y="2438399"/>
            <a:ext cx="4164725" cy="42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❤️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3150751" cy="3124201"/>
          </a:xfrm>
        </p:spPr>
        <p:txBody>
          <a:bodyPr anchor="t"/>
          <a:lstStyle/>
          <a:p>
            <a:r>
              <a:rPr lang="en-US" dirty="0" smtClean="0"/>
              <a:t>Sad Pandas Become Unpredictable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09" y="2016234"/>
            <a:ext cx="6763407" cy="46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Problem—Inefficiency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849926"/>
            <a:ext cx="4852989" cy="4538174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800" dirty="0" smtClean="0"/>
              <a:t>Current </a:t>
            </a:r>
            <a:r>
              <a:rPr lang="en-US" sz="2800" dirty="0" smtClean="0"/>
              <a:t>Standard </a:t>
            </a:r>
            <a:r>
              <a:rPr lang="en-US" sz="2800" dirty="0"/>
              <a:t>R</a:t>
            </a:r>
            <a:r>
              <a:rPr lang="en-US" sz="2800" dirty="0" smtClean="0"/>
              <a:t>equires </a:t>
            </a:r>
            <a:r>
              <a:rPr lang="en-US" sz="2800" dirty="0"/>
              <a:t>P</a:t>
            </a:r>
            <a:r>
              <a:rPr lang="en-US" sz="2800" dirty="0" smtClean="0"/>
              <a:t>hysical </a:t>
            </a:r>
            <a:r>
              <a:rPr lang="en-US" sz="2800" dirty="0"/>
              <a:t>D</a:t>
            </a:r>
            <a:r>
              <a:rPr lang="en-US" sz="2800" dirty="0" smtClean="0"/>
              <a:t>ocuments </a:t>
            </a:r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dirty="0"/>
              <a:t>B</a:t>
            </a:r>
            <a:r>
              <a:rPr lang="en-US" sz="2800" dirty="0" smtClean="0"/>
              <a:t>e </a:t>
            </a:r>
            <a:r>
              <a:rPr lang="en-US" sz="2800" dirty="0"/>
              <a:t>S</a:t>
            </a:r>
            <a:r>
              <a:rPr lang="en-US" sz="2800" dirty="0" smtClean="0"/>
              <a:t>hipped </a:t>
            </a:r>
            <a:r>
              <a:rPr lang="en-US" sz="2800" dirty="0" smtClean="0"/>
              <a:t>Between </a:t>
            </a:r>
            <a:r>
              <a:rPr lang="en-US" sz="2800" dirty="0" smtClean="0"/>
              <a:t>Exporter </a:t>
            </a:r>
            <a:r>
              <a:rPr lang="en-US" sz="2800" dirty="0"/>
              <a:t>A</a:t>
            </a:r>
            <a:r>
              <a:rPr lang="en-US" sz="2800" dirty="0" smtClean="0"/>
              <a:t>nd </a:t>
            </a:r>
            <a:r>
              <a:rPr lang="en-US" sz="2800" dirty="0" smtClean="0"/>
              <a:t>Importer</a:t>
            </a:r>
          </a:p>
          <a:p>
            <a:pPr lvl="1"/>
            <a:r>
              <a:rPr lang="en-US" dirty="0" smtClean="0"/>
              <a:t>This Is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V</a:t>
            </a:r>
            <a:r>
              <a:rPr lang="en-US" dirty="0" smtClean="0"/>
              <a:t>alidate </a:t>
            </a:r>
            <a:r>
              <a:rPr lang="en-US" dirty="0"/>
              <a:t>D</a:t>
            </a:r>
            <a:r>
              <a:rPr lang="en-US" dirty="0" smtClean="0"/>
              <a:t>ocument </a:t>
            </a:r>
            <a:r>
              <a:rPr lang="en-US" dirty="0"/>
              <a:t>S</a:t>
            </a:r>
            <a:r>
              <a:rPr lang="en-US" dirty="0" smtClean="0"/>
              <a:t>ecurity (i.e. Documents </a:t>
            </a: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/>
              <a:t>R</a:t>
            </a:r>
            <a:r>
              <a:rPr lang="en-US" dirty="0" smtClean="0"/>
              <a:t>eal)</a:t>
            </a:r>
          </a:p>
          <a:p>
            <a:r>
              <a:rPr lang="en-US" sz="2800" dirty="0" smtClean="0"/>
              <a:t>Couriering Documents </a:t>
            </a:r>
            <a:r>
              <a:rPr lang="en-US" sz="2800" dirty="0"/>
              <a:t>W</a:t>
            </a:r>
            <a:r>
              <a:rPr lang="en-US" sz="2800" dirty="0" smtClean="0"/>
              <a:t>astes </a:t>
            </a:r>
            <a:r>
              <a:rPr lang="en-US" sz="2800" dirty="0"/>
              <a:t>T</a:t>
            </a:r>
            <a:r>
              <a:rPr lang="en-US" sz="2800" dirty="0" smtClean="0"/>
              <a:t>ime </a:t>
            </a:r>
            <a:r>
              <a:rPr lang="en-US" sz="2800" dirty="0" smtClean="0"/>
              <a:t>And </a:t>
            </a:r>
            <a:r>
              <a:rPr lang="en-US" sz="2800" dirty="0" smtClean="0"/>
              <a:t>Causes </a:t>
            </a:r>
            <a:r>
              <a:rPr lang="en-US" sz="2800" dirty="0"/>
              <a:t>F</a:t>
            </a:r>
            <a:r>
              <a:rPr lang="en-US" sz="2800" dirty="0" smtClean="0"/>
              <a:t>urther </a:t>
            </a:r>
            <a:r>
              <a:rPr lang="en-US" sz="2800" dirty="0"/>
              <a:t>E</a:t>
            </a:r>
            <a:r>
              <a:rPr lang="en-US" sz="2800" dirty="0" smtClean="0"/>
              <a:t>nvironmental Pollution</a:t>
            </a:r>
          </a:p>
          <a:p>
            <a:pPr lvl="1"/>
            <a:r>
              <a:rPr lang="en-US" dirty="0" smtClean="0"/>
              <a:t>Air Pollutants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V</a:t>
            </a:r>
            <a:r>
              <a:rPr lang="en-US" dirty="0" smtClean="0"/>
              <a:t>ehicles </a:t>
            </a:r>
            <a:r>
              <a:rPr lang="en-US" dirty="0"/>
              <a:t>U</a:t>
            </a:r>
            <a:r>
              <a:rPr lang="en-US" dirty="0" smtClean="0"/>
              <a:t>sed In Transportation</a:t>
            </a:r>
          </a:p>
          <a:p>
            <a:r>
              <a:rPr lang="en-US" sz="2800" dirty="0" smtClean="0"/>
              <a:t>Current </a:t>
            </a:r>
            <a:r>
              <a:rPr lang="en-US" sz="2800" dirty="0" smtClean="0"/>
              <a:t>Standard </a:t>
            </a:r>
            <a:r>
              <a:rPr lang="en-US" sz="2800" dirty="0"/>
              <a:t>A</a:t>
            </a:r>
            <a:r>
              <a:rPr lang="en-US" sz="2800" dirty="0" smtClean="0"/>
              <a:t>llows </a:t>
            </a:r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dirty="0"/>
              <a:t>P</a:t>
            </a:r>
            <a:r>
              <a:rPr lang="en-US" sz="2800" dirty="0" smtClean="0"/>
              <a:t>ossible </a:t>
            </a:r>
            <a:r>
              <a:rPr lang="en-US" sz="2800" dirty="0"/>
              <a:t>L</a:t>
            </a:r>
            <a:r>
              <a:rPr lang="en-US" sz="2800" dirty="0" smtClean="0"/>
              <a:t>oss </a:t>
            </a:r>
            <a:r>
              <a:rPr lang="en-US" sz="2800" dirty="0"/>
              <a:t>O</a:t>
            </a:r>
            <a:r>
              <a:rPr lang="en-US" sz="2800" dirty="0" smtClean="0"/>
              <a:t>f </a:t>
            </a:r>
            <a:r>
              <a:rPr lang="en-US" sz="2800" dirty="0"/>
              <a:t>P</a:t>
            </a:r>
            <a:r>
              <a:rPr lang="en-US" sz="2800" dirty="0" smtClean="0"/>
              <a:t>hysical </a:t>
            </a:r>
            <a:r>
              <a:rPr lang="en-US" sz="2800" dirty="0"/>
              <a:t>D</a:t>
            </a:r>
            <a:r>
              <a:rPr lang="en-US" sz="2800" dirty="0" smtClean="0"/>
              <a:t>ocuments, Thus </a:t>
            </a:r>
            <a:r>
              <a:rPr lang="en-US" sz="2800" dirty="0"/>
              <a:t>C</a:t>
            </a:r>
            <a:r>
              <a:rPr lang="en-US" sz="2800" dirty="0" smtClean="0"/>
              <a:t>ausing </a:t>
            </a:r>
            <a:r>
              <a:rPr lang="en-US" sz="2800" dirty="0"/>
              <a:t>B</a:t>
            </a:r>
            <a:r>
              <a:rPr lang="en-US" sz="2800" dirty="0" smtClean="0"/>
              <a:t>oth </a:t>
            </a:r>
            <a:r>
              <a:rPr lang="en-US" sz="2800" dirty="0"/>
              <a:t>P</a:t>
            </a:r>
            <a:r>
              <a:rPr lang="en-US" sz="2800" dirty="0" smtClean="0"/>
              <a:t>arties </a:t>
            </a:r>
            <a:r>
              <a:rPr lang="en-US" sz="2800" dirty="0"/>
              <a:t>H</a:t>
            </a:r>
            <a:r>
              <a:rPr lang="en-US" sz="2800" dirty="0" smtClean="0"/>
              <a:t>assle </a:t>
            </a:r>
            <a:r>
              <a:rPr lang="en-US" sz="2800" dirty="0"/>
              <a:t>A</a:t>
            </a:r>
            <a:r>
              <a:rPr lang="en-US" sz="2800" dirty="0" smtClean="0"/>
              <a:t>nd </a:t>
            </a:r>
            <a:r>
              <a:rPr lang="en-US" sz="2800" dirty="0"/>
              <a:t>D</a:t>
            </a:r>
            <a:r>
              <a:rPr lang="en-US" sz="2800" dirty="0" smtClean="0"/>
              <a:t>elay </a:t>
            </a:r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dirty="0"/>
              <a:t>R</a:t>
            </a:r>
            <a:r>
              <a:rPr lang="en-US" sz="2800" dirty="0" smtClean="0"/>
              <a:t>eissue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24" y="2438399"/>
            <a:ext cx="5554102" cy="34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9031289" cy="1752599"/>
          </a:xfrm>
        </p:spPr>
        <p:txBody>
          <a:bodyPr/>
          <a:lstStyle/>
          <a:p>
            <a:r>
              <a:rPr lang="en-US" dirty="0" smtClean="0"/>
              <a:t>We ❤️ Pandas and Trees</a:t>
            </a:r>
            <a:br>
              <a:rPr lang="en-US" dirty="0" smtClean="0"/>
            </a:br>
            <a:r>
              <a:rPr lang="en-US" dirty="0" smtClean="0"/>
              <a:t>We </a:t>
            </a:r>
            <a:r>
              <a:rPr lang="en-US" dirty="0" smtClean="0"/>
              <a:t>💔  Time </a:t>
            </a:r>
            <a:r>
              <a:rPr lang="en-US" dirty="0" smtClean="0"/>
              <a:t>Waste and Pollution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3450297" cy="3862552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Devised </a:t>
            </a:r>
            <a:r>
              <a:rPr lang="en-US" dirty="0" smtClean="0"/>
              <a:t>A </a:t>
            </a:r>
            <a:r>
              <a:rPr lang="en-US" dirty="0" smtClean="0"/>
              <a:t>Solution To The Problems Of:</a:t>
            </a:r>
          </a:p>
          <a:p>
            <a:pPr lvl="1"/>
            <a:r>
              <a:rPr lang="en-US" dirty="0" smtClean="0"/>
              <a:t>Document Authentication</a:t>
            </a:r>
          </a:p>
          <a:p>
            <a:pPr lvl="1"/>
            <a:r>
              <a:rPr lang="en-US" dirty="0" smtClean="0"/>
              <a:t>Payment Upon Production Of Documents</a:t>
            </a:r>
          </a:p>
          <a:p>
            <a:pPr lvl="1"/>
            <a:r>
              <a:rPr lang="en-US" dirty="0"/>
              <a:t>Inefficiency/ </a:t>
            </a:r>
            <a:r>
              <a:rPr lang="en-US" dirty="0" smtClean="0"/>
              <a:t>Time Delay To Ship Physical Documents </a:t>
            </a:r>
          </a:p>
          <a:p>
            <a:pPr lvl="1"/>
            <a:r>
              <a:rPr lang="en-US" dirty="0" smtClean="0"/>
              <a:t>Risk Of Loss Of Physical Documents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99" y="2438399"/>
            <a:ext cx="5639326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Introducing 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Introducing 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4" y="2438399"/>
            <a:ext cx="3786558" cy="5324848"/>
          </a:xfrm>
        </p:spPr>
      </p:pic>
    </p:spTree>
    <p:extLst>
      <p:ext uri="{BB962C8B-B14F-4D97-AF65-F5344CB8AC3E}">
        <p14:creationId xmlns:p14="http://schemas.microsoft.com/office/powerpoint/2010/main" val="8245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</a:rPr>
              <a:t>CargoChain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r>
              <a:rPr lang="en-US" dirty="0" smtClean="0"/>
              <a:t>Simple Document Chain Of Custody For Trade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Transmission Of Secure </a:t>
            </a:r>
            <a:r>
              <a:rPr lang="en-US" dirty="0"/>
              <a:t>D</a:t>
            </a:r>
            <a:r>
              <a:rPr lang="en-US" dirty="0" smtClean="0"/>
              <a:t>ocuments </a:t>
            </a:r>
            <a:r>
              <a:rPr lang="en-US" dirty="0"/>
              <a:t>W</a:t>
            </a:r>
            <a:r>
              <a:rPr lang="en-US" dirty="0" smtClean="0"/>
              <a:t>ithout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</a:t>
            </a:r>
            <a:r>
              <a:rPr lang="en-US" dirty="0" smtClean="0"/>
              <a:t>elay </a:t>
            </a: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C</a:t>
            </a:r>
            <a:r>
              <a:rPr lang="en-US" dirty="0" smtClean="0"/>
              <a:t>ouriering </a:t>
            </a:r>
            <a:endParaRPr lang="en-US" dirty="0" smtClean="0"/>
          </a:p>
          <a:p>
            <a:pPr lvl="1"/>
            <a:r>
              <a:rPr lang="en-US" dirty="0" smtClean="0"/>
              <a:t>Reduces Fraud</a:t>
            </a:r>
          </a:p>
          <a:p>
            <a:r>
              <a:rPr lang="en-US" dirty="0" smtClean="0"/>
              <a:t>Automated Payment Release For Producing Documents Required (Such as BOL)</a:t>
            </a:r>
          </a:p>
          <a:p>
            <a:pPr lvl="1"/>
            <a:r>
              <a:rPr lang="en-US" dirty="0" smtClean="0"/>
              <a:t>Automated Escrow And Guarantee Of Payment</a:t>
            </a:r>
          </a:p>
          <a:p>
            <a:r>
              <a:rPr lang="en-US" dirty="0" smtClean="0"/>
              <a:t>Built In Penalties For Delays</a:t>
            </a:r>
          </a:p>
          <a:p>
            <a:pPr lvl="1"/>
            <a:r>
              <a:rPr lang="en-US" dirty="0" smtClean="0"/>
              <a:t>Automates Separate Smart Contract Between Shipping Companies And Importers For Penalties</a:t>
            </a:r>
          </a:p>
          <a:p>
            <a:r>
              <a:rPr lang="en-US" dirty="0" smtClean="0"/>
              <a:t>Simple User Interface That Any Importer, Exporter, Shipper, Logistics Company Can Navigate And Use</a:t>
            </a:r>
          </a:p>
        </p:txBody>
      </p:sp>
    </p:spTree>
    <p:extLst>
      <p:ext uri="{BB962C8B-B14F-4D97-AF65-F5344CB8AC3E}">
        <p14:creationId xmlns:p14="http://schemas.microsoft.com/office/powerpoint/2010/main" val="17664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</a:rPr>
              <a:t>CargoChain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2683" y="2438399"/>
            <a:ext cx="3031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2B78C1"/>
                </a:solidFill>
              </a:rPr>
              <a:t>DEMO</a:t>
            </a:r>
            <a:endParaRPr lang="en-US" sz="8000" dirty="0">
              <a:solidFill>
                <a:srgbClr val="2B78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5941249" cy="3124201"/>
          </a:xfrm>
        </p:spPr>
        <p:txBody>
          <a:bodyPr anchor="t"/>
          <a:lstStyle/>
          <a:p>
            <a:r>
              <a:rPr lang="en-US" dirty="0" smtClean="0"/>
              <a:t>Example- Shanghai Port Handled 32 Million Shipping Containers In 2013</a:t>
            </a:r>
          </a:p>
          <a:p>
            <a:r>
              <a:rPr lang="en-US" dirty="0" smtClean="0"/>
              <a:t>60% Of Global GDP (2013)</a:t>
            </a:r>
          </a:p>
          <a:p>
            <a:r>
              <a:rPr lang="en-US" dirty="0" smtClean="0"/>
              <a:t>42% Of China GDP (2013)</a:t>
            </a:r>
          </a:p>
          <a:p>
            <a:r>
              <a:rPr lang="en-US" dirty="0" smtClean="0"/>
              <a:t>$18 Trillion USD Trade Volume </a:t>
            </a:r>
            <a:r>
              <a:rPr lang="en-US" dirty="0"/>
              <a:t>O</a:t>
            </a:r>
            <a:r>
              <a:rPr lang="en-US" dirty="0" smtClean="0"/>
              <a:t>f Merchandise (2013)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9" y="3218791"/>
            <a:ext cx="5242912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5678489" cy="3124201"/>
          </a:xfrm>
        </p:spPr>
        <p:txBody>
          <a:bodyPr anchor="t"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55" y="2438399"/>
            <a:ext cx="4724401" cy="3543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6797" y="6108700"/>
            <a:ext cx="4391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“Ready are you? What know you of ready</a:t>
            </a:r>
            <a:r>
              <a:rPr lang="en-US" b="1" i="1" dirty="0" smtClean="0"/>
              <a:t>?”</a:t>
            </a:r>
          </a:p>
          <a:p>
            <a:pPr algn="ctr"/>
            <a:r>
              <a:rPr lang="en-US" b="1" i="1" dirty="0" smtClean="0"/>
              <a:t>Yoda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49" y="897774"/>
            <a:ext cx="5218268" cy="3517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Thank You</a:t>
            </a:r>
            <a:endParaRPr lang="en-US" sz="8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133601"/>
            <a:ext cx="4724399" cy="4724399"/>
          </a:xfrm>
        </p:spPr>
      </p:pic>
    </p:spTree>
    <p:extLst>
      <p:ext uri="{BB962C8B-B14F-4D97-AF65-F5344CB8AC3E}">
        <p14:creationId xmlns:p14="http://schemas.microsoft.com/office/powerpoint/2010/main" val="90803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Coding- Dominik </a:t>
            </a:r>
            <a:r>
              <a:rPr lang="en-US" dirty="0" err="1" smtClean="0"/>
              <a:t>Schiener</a:t>
            </a:r>
            <a:endParaRPr lang="en-US" dirty="0" smtClean="0"/>
          </a:p>
          <a:p>
            <a:r>
              <a:rPr lang="en-US" dirty="0" smtClean="0"/>
              <a:t>Presentation- John Reyes Freeman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11399"/>
            <a:ext cx="5355297" cy="3797301"/>
          </a:xfrm>
        </p:spPr>
        <p:txBody>
          <a:bodyPr anchor="t"/>
          <a:lstStyle/>
          <a:p>
            <a:r>
              <a:rPr lang="en-US" dirty="0" smtClean="0"/>
              <a:t>Current International Trade Practices Require Large Amount Of Duplicate Paperwork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07" y="2438399"/>
            <a:ext cx="5352393" cy="38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11399"/>
            <a:ext cx="5355297" cy="3797301"/>
          </a:xfrm>
        </p:spPr>
        <p:txBody>
          <a:bodyPr anchor="t"/>
          <a:lstStyle/>
          <a:p>
            <a:r>
              <a:rPr lang="en-US" dirty="0" smtClean="0"/>
              <a:t>Current International Trade Practices Require Large Amount Of Duplicate Paperwork</a:t>
            </a:r>
          </a:p>
          <a:p>
            <a:r>
              <a:rPr lang="en-US" dirty="0" smtClean="0"/>
              <a:t>Multiple Copies Are Used To Verify Authenticity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07" y="2438399"/>
            <a:ext cx="5352393" cy="38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11399"/>
            <a:ext cx="5355297" cy="3797301"/>
          </a:xfrm>
        </p:spPr>
        <p:txBody>
          <a:bodyPr anchor="t"/>
          <a:lstStyle/>
          <a:p>
            <a:r>
              <a:rPr lang="en-US" dirty="0" smtClean="0"/>
              <a:t>Current International Trade Practices Require Large Amount Of Duplicate Paperwork</a:t>
            </a:r>
          </a:p>
          <a:p>
            <a:r>
              <a:rPr lang="en-US" dirty="0" smtClean="0"/>
              <a:t>Multiple Copies Are Used To Verify Authenticity </a:t>
            </a:r>
          </a:p>
          <a:p>
            <a:r>
              <a:rPr lang="en-US" dirty="0"/>
              <a:t>The Bill Of Lading (BOL) Is A Good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07" y="2438399"/>
            <a:ext cx="5352393" cy="38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Problem—Bill Of Lading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790497"/>
            <a:ext cx="6303856" cy="3701041"/>
          </a:xfrm>
        </p:spPr>
        <p:txBody>
          <a:bodyPr anchor="t"/>
          <a:lstStyle/>
          <a:p>
            <a:r>
              <a:rPr lang="en-US" dirty="0"/>
              <a:t>BOLs Often Are In Triplicate </a:t>
            </a:r>
            <a:r>
              <a:rPr lang="en-US" dirty="0" smtClean="0"/>
              <a:t>Or </a:t>
            </a:r>
            <a:r>
              <a:rPr lang="en-US" dirty="0"/>
              <a:t>Quadruplicate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98" y="2674882"/>
            <a:ext cx="4403833" cy="38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7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Problem—Bill Of Lading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790497"/>
            <a:ext cx="6303856" cy="3701041"/>
          </a:xfrm>
        </p:spPr>
        <p:txBody>
          <a:bodyPr anchor="t"/>
          <a:lstStyle/>
          <a:p>
            <a:r>
              <a:rPr lang="en-US" dirty="0"/>
              <a:t>BOLs Often Are In Triplicate O</a:t>
            </a:r>
            <a:r>
              <a:rPr lang="en-US" dirty="0" smtClean="0"/>
              <a:t>r </a:t>
            </a:r>
            <a:r>
              <a:rPr lang="en-US" dirty="0"/>
              <a:t>Quadruplicate</a:t>
            </a:r>
          </a:p>
          <a:p>
            <a:r>
              <a:rPr lang="en-US" dirty="0"/>
              <a:t>BOLs Are Required </a:t>
            </a:r>
            <a:r>
              <a:rPr lang="en-US" dirty="0" smtClean="0"/>
              <a:t>For </a:t>
            </a:r>
            <a:r>
              <a:rPr lang="en-US" dirty="0"/>
              <a:t>Every Logistics Shipment F</a:t>
            </a:r>
            <a:r>
              <a:rPr lang="en-US" dirty="0" smtClean="0"/>
              <a:t>or </a:t>
            </a:r>
            <a:r>
              <a:rPr lang="en-US" dirty="0"/>
              <a:t>Export/Import  </a:t>
            </a:r>
            <a:r>
              <a:rPr lang="en-US" dirty="0" smtClean="0"/>
              <a:t>And </a:t>
            </a:r>
            <a:r>
              <a:rPr lang="en-US" dirty="0"/>
              <a:t>Domestic </a:t>
            </a:r>
            <a:r>
              <a:rPr lang="en-US" dirty="0" smtClean="0"/>
              <a:t>Shipments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98" y="2674882"/>
            <a:ext cx="4403833" cy="38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Problem—Bill Of Lading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790497"/>
            <a:ext cx="6303856" cy="3701041"/>
          </a:xfrm>
        </p:spPr>
        <p:txBody>
          <a:bodyPr anchor="t"/>
          <a:lstStyle/>
          <a:p>
            <a:r>
              <a:rPr lang="en-US" dirty="0"/>
              <a:t>BOLs </a:t>
            </a:r>
            <a:r>
              <a:rPr lang="en-US" dirty="0" smtClean="0"/>
              <a:t>-- In </a:t>
            </a:r>
            <a:r>
              <a:rPr lang="en-US" dirty="0"/>
              <a:t>Triplicate </a:t>
            </a:r>
            <a:r>
              <a:rPr lang="en-US" dirty="0" smtClean="0"/>
              <a:t>Or </a:t>
            </a:r>
            <a:r>
              <a:rPr lang="en-US" dirty="0"/>
              <a:t>Quadruplicate</a:t>
            </a:r>
          </a:p>
          <a:p>
            <a:r>
              <a:rPr lang="en-US" dirty="0"/>
              <a:t>BOLs </a:t>
            </a:r>
            <a:r>
              <a:rPr lang="en-US" dirty="0" smtClean="0"/>
              <a:t>-- </a:t>
            </a:r>
            <a:r>
              <a:rPr lang="en-US" dirty="0"/>
              <a:t>Required </a:t>
            </a:r>
            <a:r>
              <a:rPr lang="en-US" dirty="0" smtClean="0"/>
              <a:t>For </a:t>
            </a:r>
            <a:r>
              <a:rPr lang="en-US" dirty="0"/>
              <a:t>Every Logistics Shipment F</a:t>
            </a:r>
            <a:r>
              <a:rPr lang="en-US" dirty="0" smtClean="0"/>
              <a:t>or </a:t>
            </a:r>
            <a:r>
              <a:rPr lang="en-US" dirty="0"/>
              <a:t>Export/Import  </a:t>
            </a:r>
            <a:r>
              <a:rPr lang="en-US" dirty="0" smtClean="0"/>
              <a:t>And </a:t>
            </a:r>
            <a:r>
              <a:rPr lang="en-US" dirty="0"/>
              <a:t>Domestic </a:t>
            </a:r>
            <a:r>
              <a:rPr lang="en-US" dirty="0" smtClean="0"/>
              <a:t>Shipments</a:t>
            </a:r>
          </a:p>
          <a:p>
            <a:r>
              <a:rPr lang="en-US" dirty="0" smtClean="0"/>
              <a:t>BOLs -- Considered One Of The 3 Main Documents of Trade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98" y="2674882"/>
            <a:ext cx="4403833" cy="38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Problem—Trees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1849926"/>
            <a:ext cx="4017856" cy="3124201"/>
          </a:xfrm>
        </p:spPr>
        <p:txBody>
          <a:bodyPr anchor="t"/>
          <a:lstStyle/>
          <a:p>
            <a:r>
              <a:rPr lang="en-US" dirty="0" smtClean="0"/>
              <a:t>All Of The Paperwork Used For Trade Requires Lots Of Trees To Produce The Paper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97" y="1849926"/>
            <a:ext cx="2943772" cy="3179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97" y="1849926"/>
            <a:ext cx="2384456" cy="31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Text scheme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758</TotalTime>
  <Words>430</Words>
  <Application>Microsoft Macintosh PowerPoint</Application>
  <PresentationFormat>Widescreen</PresentationFormat>
  <Paragraphs>71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Corbel</vt:lpstr>
      <vt:lpstr>Arial</vt:lpstr>
      <vt:lpstr>Parallax</vt:lpstr>
      <vt:lpstr>CargoChain</vt:lpstr>
      <vt:lpstr>International Trade</vt:lpstr>
      <vt:lpstr>Problem</vt:lpstr>
      <vt:lpstr>Problem</vt:lpstr>
      <vt:lpstr>Problem</vt:lpstr>
      <vt:lpstr>Problem—Bill Of Lading</vt:lpstr>
      <vt:lpstr>Problem—Bill Of Lading</vt:lpstr>
      <vt:lpstr>Problem—Bill Of Lading</vt:lpstr>
      <vt:lpstr>Problem—Trees</vt:lpstr>
      <vt:lpstr>Problem—Trees</vt:lpstr>
      <vt:lpstr>Pandas ❤️ Trees</vt:lpstr>
      <vt:lpstr>Pandas ❤️ Trees</vt:lpstr>
      <vt:lpstr>Pandas ❤️ Trees</vt:lpstr>
      <vt:lpstr>Problem—Inefficiency</vt:lpstr>
      <vt:lpstr>We ❤️ Pandas and Trees We 💔  Time Waste and Pollution</vt:lpstr>
      <vt:lpstr>Introducing </vt:lpstr>
      <vt:lpstr>Introducing </vt:lpstr>
      <vt:lpstr>CargoChain</vt:lpstr>
      <vt:lpstr>CargoChain</vt:lpstr>
      <vt:lpstr>Improvements</vt:lpstr>
      <vt:lpstr>Thank You</vt:lpstr>
      <vt:lpstr>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CargoChain</dc:title>
  <dc:creator>John Freeman</dc:creator>
  <cp:lastModifiedBy>John Freeman</cp:lastModifiedBy>
  <cp:revision>80</cp:revision>
  <dcterms:created xsi:type="dcterms:W3CDTF">2016-01-09T01:28:54Z</dcterms:created>
  <dcterms:modified xsi:type="dcterms:W3CDTF">2016-01-09T14:20:46Z</dcterms:modified>
</cp:coreProperties>
</file>